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64" r:id="rId5"/>
    <p:sldId id="259" r:id="rId6"/>
    <p:sldId id="265" r:id="rId7"/>
    <p:sldId id="266" r:id="rId8"/>
    <p:sldId id="260" r:id="rId9"/>
    <p:sldId id="267" r:id="rId10"/>
    <p:sldId id="261" r:id="rId11"/>
    <p:sldId id="26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x-none" smtClean="0"/>
              <a:t>8/3/2021</a:t>
            </a:fld>
            <a:endParaRPr lang="x-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01ECFFE-5563-497C-947F-B3962D21F866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86646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x-none" smtClean="0"/>
              <a:t>8/3/2021</a:t>
            </a:fld>
            <a:endParaRPr lang="x-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01ECFFE-5563-497C-947F-B3962D21F866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3728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x-none" smtClean="0"/>
              <a:t>8/3/2021</a:t>
            </a:fld>
            <a:endParaRPr lang="x-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01ECFFE-5563-497C-947F-B3962D21F866}" type="slidenum">
              <a:rPr lang="x-none" smtClean="0"/>
              <a:t>‹#›</a:t>
            </a:fld>
            <a:endParaRPr lang="x-none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8755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x-none" smtClean="0"/>
              <a:t>8/3/2021</a:t>
            </a:fld>
            <a:endParaRPr lang="x-non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01ECFFE-5563-497C-947F-B3962D21F866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4155585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x-none" smtClean="0"/>
              <a:t>8/3/2021</a:t>
            </a:fld>
            <a:endParaRPr lang="x-non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01ECFFE-5563-497C-947F-B3962D21F866}" type="slidenum">
              <a:rPr lang="x-none" smtClean="0"/>
              <a:t>‹#›</a:t>
            </a:fld>
            <a:endParaRPr lang="x-none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8709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x-none" smtClean="0"/>
              <a:t>8/3/2021</a:t>
            </a:fld>
            <a:endParaRPr lang="x-non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01ECFFE-5563-497C-947F-B3962D21F866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523002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x-none" smtClean="0"/>
              <a:t>8/3/2021</a:t>
            </a:fld>
            <a:endParaRPr lang="x-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91648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x-none" smtClean="0"/>
              <a:t>8/3/2021</a:t>
            </a:fld>
            <a:endParaRPr lang="x-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945608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x-none" smtClean="0"/>
              <a:t>8/3/2021</a:t>
            </a:fld>
            <a:endParaRPr lang="x-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94283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x-none" smtClean="0"/>
              <a:t>8/3/2021</a:t>
            </a:fld>
            <a:endParaRPr lang="x-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01ECFFE-5563-497C-947F-B3962D21F866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31047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x-none" smtClean="0"/>
              <a:t>8/3/2021</a:t>
            </a:fld>
            <a:endParaRPr lang="x-non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01ECFFE-5563-497C-947F-B3962D21F866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356441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x-none" smtClean="0"/>
              <a:t>8/3/2021</a:t>
            </a:fld>
            <a:endParaRPr lang="x-non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01ECFFE-5563-497C-947F-B3962D21F866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01957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x-none" smtClean="0"/>
              <a:t>8/3/2021</a:t>
            </a:fld>
            <a:endParaRPr lang="x-non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46306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x-none" smtClean="0"/>
              <a:t>8/3/2021</a:t>
            </a:fld>
            <a:endParaRPr lang="x-non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43742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x-none" smtClean="0"/>
              <a:t>8/3/2021</a:t>
            </a:fld>
            <a:endParaRPr lang="x-non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ECFFE-5563-497C-947F-B3962D21F866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784152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828C-44C1-4120-B84A-EA067287EC16}" type="datetimeFigureOut">
              <a:rPr lang="x-none" smtClean="0"/>
              <a:t>8/3/2021</a:t>
            </a:fld>
            <a:endParaRPr lang="x-non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01ECFFE-5563-497C-947F-B3962D21F866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35781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C828C-44C1-4120-B84A-EA067287EC16}" type="datetimeFigureOut">
              <a:rPr lang="x-none" smtClean="0"/>
              <a:t>8/3/2021</a:t>
            </a:fld>
            <a:endParaRPr lang="x-non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01ECFFE-5563-497C-947F-B3962D21F866}" type="slidenum">
              <a:rPr lang="x-none" smtClean="0"/>
              <a:t>‹#›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443517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330E5A-6382-43C0-86B2-300E1E362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970468"/>
            <a:ext cx="7766936" cy="208036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Psychopathology</a:t>
            </a:r>
            <a:br>
              <a:rPr lang="en-US" sz="3600" b="1" dirty="0" smtClean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rgbClr val="0E10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</a:t>
            </a:r>
            <a:br>
              <a:rPr lang="en-US" sz="2400" dirty="0" smtClean="0">
                <a:solidFill>
                  <a:srgbClr val="0E10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rgbClr val="0E10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Institution</a:t>
            </a:r>
            <a:br>
              <a:rPr lang="en-US" sz="2400" dirty="0" smtClean="0">
                <a:solidFill>
                  <a:srgbClr val="0E10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solidFill>
                  <a:srgbClr val="0E10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Date</a:t>
            </a:r>
            <a:r>
              <a:rPr lang="x-non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460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8F8A5A-7B34-466E-8A50-79FF3754B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Conclusion</a:t>
            </a:r>
            <a:r>
              <a:rPr lang="x-none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x-none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x-none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FDE20C-66BD-48F7-AED4-746B16F5BB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5530283" cy="3880772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Psychopathology involves the study of mental disorders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brain influences human thinking, acting and feeling 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process of mental illness treatment started before the 15th century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Druss &amp; Goldman, 2018)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Since then, medicine development due to scientific research took place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Psychology may be influenced by both nature or nature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x-none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F9AA14A9-4950-4F31-9CE0-615C416EEC8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204">
            <a:off x="7108639" y="2236653"/>
            <a:ext cx="3198329" cy="3289486"/>
          </a:xfrm>
        </p:spPr>
      </p:pic>
    </p:spTree>
    <p:extLst>
      <p:ext uri="{BB962C8B-B14F-4D97-AF65-F5344CB8AC3E}">
        <p14:creationId xmlns:p14="http://schemas.microsoft.com/office/powerpoint/2010/main" val="2831793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B5397E-80A8-44C8-9625-E828F2E60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References</a:t>
            </a:r>
            <a:r>
              <a:rPr lang="x-non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x-non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8A404A7-2F99-43C2-B931-4595351CB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62539"/>
            <a:ext cx="8596668" cy="4485860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Bates, T. C., Maher, B. S., Medland, S. E., McAloney, K., Wright, M. J., Hansell, N. K., ... &amp; Gillespie, N. A. (2018). The nature of nurture: using a virtual-parent design to test parenting effects on children's educational attainment in genotyped families. </a:t>
            </a:r>
            <a:r>
              <a:rPr lang="x-non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Twin Research and Human Genetics</a:t>
            </a: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x-non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</a:t>
            </a: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(2), 73-83.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Druss, B. G., &amp; Goldman, H. H. (2018). Integrating health and mental health services: a past and future history. </a:t>
            </a:r>
            <a:r>
              <a:rPr lang="x-non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American Journal of Psychiatry</a:t>
            </a: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x-non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175</a:t>
            </a: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(12), 1199-1204.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Farreras, I. G. (2019). History of mental illness. </a:t>
            </a:r>
            <a:r>
              <a:rPr lang="x-non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 psychology: required reading</a:t>
            </a: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Galton, F. (2018). </a:t>
            </a:r>
            <a:r>
              <a:rPr lang="x-non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English men of science: Their nature and nurture</a:t>
            </a: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Routledge.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Hurst, J. E., &amp; Kavanagh, P. S. (2017). Life history strategies and psychopathology: The faster the life strategies, the more symptoms of psychopathology. </a:t>
            </a:r>
            <a:r>
              <a:rPr lang="x-non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Evolution and Human Behavior</a:t>
            </a: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x-none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38</a:t>
            </a:r>
            <a:r>
              <a:rPr lang="x-non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(1), 1-8.</a:t>
            </a: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769739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BE9660-D54C-4870-9C44-27238DDA5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19955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rgbClr val="0E101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Psychopathology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3EE7EE-46E0-445C-AF7E-DE182044DF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888434"/>
            <a:ext cx="5955286" cy="496956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Psychopathology refers </a:t>
            </a:r>
            <a:r>
              <a:rPr lang="en-US" dirty="0" smtClean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</a:t>
            </a:r>
            <a:r>
              <a:rPr lang="en-US" dirty="0">
                <a:solidFill>
                  <a:srgbClr val="0E10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E10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en-US" dirty="0" smtClean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study </a:t>
            </a:r>
            <a:r>
              <a:rPr lang="en-US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mental illness </a:t>
            </a:r>
            <a:r>
              <a:rPr lang="en-US" dirty="0" smtClean="0">
                <a:solidFill>
                  <a:srgbClr val="0E101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such as b</a:t>
            </a:r>
            <a:r>
              <a:rPr lang="en-US" dirty="0" smtClean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ehaviors </a:t>
            </a:r>
            <a:r>
              <a:rPr lang="en-US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 experiences caused by mental issues</a:t>
            </a:r>
            <a:endParaRPr lang="x-non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Mental illness can be categorized into disorders, such as psychotic, cognitive, anxiety, developmental, personality, mood or substance </a:t>
            </a:r>
            <a:endParaRPr lang="x-none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Psychopathology can result from alcohol and substance use, chronic conditions, biological reasons, isolation feelings and experiences such as stress or trauma </a:t>
            </a: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Psychopathology affects people socially, psychologically and emotionally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Hurst &amp; Kavanagh, 2017)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E96A92DC-3406-4FB7-9B1F-B52DEC51497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90" y="1930400"/>
            <a:ext cx="3401840" cy="3516243"/>
          </a:xfrm>
        </p:spPr>
      </p:pic>
    </p:spTree>
    <p:extLst>
      <p:ext uri="{BB962C8B-B14F-4D97-AF65-F5344CB8AC3E}">
        <p14:creationId xmlns:p14="http://schemas.microsoft.com/office/powerpoint/2010/main" val="585199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63AFFE-0F5C-467A-B2E4-BF9E414FC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History of Mental Illness</a:t>
            </a:r>
            <a:r>
              <a:rPr lang="x-non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x-non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B07984-55C2-4821-BDD2-BB1DCC00ED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417982"/>
            <a:ext cx="6341652" cy="4996069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Before the 15</a:t>
            </a:r>
            <a:r>
              <a:rPr lang="en-US" sz="1800" baseline="300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century, mental illnesses were connected to religious beliefs and superpowers such as demons and evil spirits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Farreras, 2019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Religious practitioners tortured people who were possessed as a way of treatment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Hippocrates rejected the idea of evil spirits and demons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 developed the idea that mental disorders resulted from disease infections in the brain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 believed that fluid imbalances in the body caused this disorder 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723A31D5-F4A6-44F9-8466-07EB2E79421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785" y="1666414"/>
            <a:ext cx="3844995" cy="3628715"/>
          </a:xfrm>
        </p:spPr>
      </p:pic>
    </p:spTree>
    <p:extLst>
      <p:ext uri="{BB962C8B-B14F-4D97-AF65-F5344CB8AC3E}">
        <p14:creationId xmlns:p14="http://schemas.microsoft.com/office/powerpoint/2010/main" val="2763269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BB8B4B-470F-42F7-8667-8F487EA30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Continuation of History of Mental Illness</a:t>
            </a:r>
            <a:endParaRPr lang="x-none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49EC78-1DD3-42BE-B317-41F4E0A251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5890891" cy="3880772"/>
          </a:xfrm>
        </p:spPr>
        <p:txBody>
          <a:bodyPr/>
          <a:lstStyle/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present chemical imbalance used today was developed from this idea 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According to 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Farreras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(2019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in the 17th century, the belief was based on the family environment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the 18th century, the idea of a relationship between a parent and child was developed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Hurst &amp; Kavanagh, 2017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the 19th century, clinical methods were introduced by Sigmund Freud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Farreras, 2019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5CAE13C5-68D6-48C9-AF38-E5568559A4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377" y="1930400"/>
            <a:ext cx="3366052" cy="3242469"/>
          </a:xfrm>
        </p:spPr>
      </p:pic>
    </p:spTree>
    <p:extLst>
      <p:ext uri="{BB962C8B-B14F-4D97-AF65-F5344CB8AC3E}">
        <p14:creationId xmlns:p14="http://schemas.microsoft.com/office/powerpoint/2010/main" val="1746152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4BA80D-C398-4403-87CC-E8D4B3A4A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Treatment</a:t>
            </a:r>
            <a:r>
              <a:rPr lang="x-none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History</a:t>
            </a:r>
            <a:r>
              <a:rPr lang="x-non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x-non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DAE15F-E5BD-4430-A083-050A9A8E1B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603513"/>
            <a:ext cx="5697708" cy="4757530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Trephination is among the oldest form of treatment used around 7000 years ago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 is believed that a saw or auger was used in treating mental disorders by removing part of the skull 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early 1600, bloodletting and purging were used in the western world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Farreras, 2019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Imbalanced humor in the human body was believed to be the main cause of mental disorders by Claudius Galen 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Other diseases such as diabetes, cancer and asthma were treated using bleeding and purging or vomiting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Druss &amp; Goldman, 2018)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x-none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4EB8DF01-235E-4B7D-BE9A-04F6CF91E11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459" y="1603513"/>
            <a:ext cx="3697356" cy="3395007"/>
          </a:xfrm>
        </p:spPr>
      </p:pic>
    </p:spTree>
    <p:extLst>
      <p:ext uri="{BB962C8B-B14F-4D97-AF65-F5344CB8AC3E}">
        <p14:creationId xmlns:p14="http://schemas.microsoft.com/office/powerpoint/2010/main" val="89092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98FFF5-F6B2-44AE-AACD-5B9ED6A13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Continuation of Treatment History</a:t>
            </a:r>
            <a:endParaRPr lang="x-none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B473AAA-AEE1-4F56-AD75-E731C0A73E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603512"/>
            <a:ext cx="5774981" cy="4644887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the 17th century, isolation and asylums were used to keep individuals with mental disorders away from families and the community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Farreras, 2019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Restraining and ice water baths were commonly used for treatment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Between 1927 and the 1960s, insulin coma therapy was used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Druss &amp; Goldman, 2018)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Physicians believed that insulin could interfere with brain functions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Patients were put in a low blood sugar coma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3500E91B-B110-44B1-9A2F-D9AFA48C5B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609" y="1930399"/>
            <a:ext cx="3814106" cy="3311301"/>
          </a:xfrm>
        </p:spPr>
      </p:pic>
    </p:spTree>
    <p:extLst>
      <p:ext uri="{BB962C8B-B14F-4D97-AF65-F5344CB8AC3E}">
        <p14:creationId xmlns:p14="http://schemas.microsoft.com/office/powerpoint/2010/main" val="1565593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5BDF2D-4ADF-42B8-B76C-EE9C4C85A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Continuation of Treatment History</a:t>
            </a:r>
            <a:endParaRPr lang="x-none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79F5EFB-4B82-40A7-BBF3-5ED8276FC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774210"/>
            <a:ext cx="6084074" cy="4474190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Between the 1940s and 1950s, lobotomy was used till psychiatric medications were introduced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Druss &amp; Goldman, 2018)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Connections between the frontal lobes and prefrontal cortex were surgically cut or removed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Metrazol therapy was introduced to induce seizures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According to 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Druss and Goldman. (2018), 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FDA withdrew seizure therapy from use in 1982 since it was dangerous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Research development in science led to modern mental treatments such as medicines and therapies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F9919B1D-184A-408B-8916-8E2E74421F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109" y="2243722"/>
            <a:ext cx="3379303" cy="3448739"/>
          </a:xfrm>
        </p:spPr>
      </p:pic>
    </p:spTree>
    <p:extLst>
      <p:ext uri="{BB962C8B-B14F-4D97-AF65-F5344CB8AC3E}">
        <p14:creationId xmlns:p14="http://schemas.microsoft.com/office/powerpoint/2010/main" val="2872031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E4517C-465E-4CE6-9F43-518A81E84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Influence of Nature Versus Nurture</a:t>
            </a:r>
            <a:r>
              <a:rPr lang="x-non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x-none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0632161-4CD3-42E5-BA44-48C43805E2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5337100" cy="3880772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Nature is contributed by biological factors such as genetic inheritance 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Nurture is contributed by external factors such as life experiences (</a:t>
            </a:r>
            <a:r>
              <a:rPr lang="en-US" sz="18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Galton, 2018</a:t>
            </a:r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nature, individuals have a genetic inheritance from parents and may include hair color, height, skin color and eye color 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E101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Some diseases such as diabetes are inherited over generations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x-none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C2BCFEFB-7CE4-4AA6-B7DB-9B487ECEB5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137" y="2160589"/>
            <a:ext cx="3670851" cy="3101009"/>
          </a:xfrm>
        </p:spPr>
      </p:pic>
    </p:spTree>
    <p:extLst>
      <p:ext uri="{BB962C8B-B14F-4D97-AF65-F5344CB8AC3E}">
        <p14:creationId xmlns:p14="http://schemas.microsoft.com/office/powerpoint/2010/main" val="3000472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D6B96A-9104-41F2-8F8B-4D0326CB0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43552"/>
            <a:ext cx="8596668" cy="71650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Continuation of 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Influence of Nature Versus Nurture</a:t>
            </a:r>
            <a:endParaRPr lang="x-none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99E7833-065F-4C59-B80B-2EE7E0E200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752488"/>
            <a:ext cx="5903770" cy="4429371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According to Bates et al. (2018), nurture involves the environment within which an individual grows after being born and may involve; exposure, real-life experiences and learning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individual from a rich family has a greater advantage in getting an education than a low-income family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believe nature influences mental illness because a genetic inheritance makes certain characters or conditions present over generations</a:t>
            </a:r>
            <a:endParaRPr lang="x-none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also believe nurturing affects mental illness because the environment people grow in or are exposed to shapes their thinking, actions and feelings</a:t>
            </a:r>
            <a:endParaRPr lang="x-none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C6326313-C8DF-46A3-B03B-952B1804FC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315" y="1622739"/>
            <a:ext cx="3803374" cy="3728272"/>
          </a:xfrm>
        </p:spPr>
      </p:pic>
    </p:spTree>
    <p:extLst>
      <p:ext uri="{BB962C8B-B14F-4D97-AF65-F5344CB8AC3E}">
        <p14:creationId xmlns:p14="http://schemas.microsoft.com/office/powerpoint/2010/main" val="304512557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243</TotalTime>
  <Words>769</Words>
  <Application>Microsoft Office PowerPoint</Application>
  <PresentationFormat>Widescreen</PresentationFormat>
  <Paragraphs>57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 3</vt:lpstr>
      <vt:lpstr>Wisp</vt:lpstr>
      <vt:lpstr>Psychopathology Name Institution Date </vt:lpstr>
      <vt:lpstr>Psychopathology</vt:lpstr>
      <vt:lpstr>History of Mental Illness </vt:lpstr>
      <vt:lpstr>Continuation of History of Mental Illness</vt:lpstr>
      <vt:lpstr>Treatment History </vt:lpstr>
      <vt:lpstr>Continuation of Treatment History</vt:lpstr>
      <vt:lpstr>Continuation of Treatment History</vt:lpstr>
      <vt:lpstr>Influence of Nature Versus Nurture </vt:lpstr>
      <vt:lpstr>Continuation of Influence of Nature Versus Nurture</vt:lpstr>
      <vt:lpstr>Conclusion </vt:lpstr>
      <vt:lpstr>References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Psychopathology</dc:title>
  <dc:creator>HP</dc:creator>
  <cp:lastModifiedBy>GEOFF</cp:lastModifiedBy>
  <cp:revision>20</cp:revision>
  <dcterms:created xsi:type="dcterms:W3CDTF">2021-08-03T14:12:55Z</dcterms:created>
  <dcterms:modified xsi:type="dcterms:W3CDTF">2021-08-03T18:26:34Z</dcterms:modified>
</cp:coreProperties>
</file>